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3" r:id="rId15"/>
    <p:sldId id="274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68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26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9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55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0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8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0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06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15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AA714-94E6-4BF1-A84E-6979F7D7A3FD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2793-174A-46DB-B6AE-211BD45F2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31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9447" y="3084023"/>
            <a:ext cx="222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게시판 과제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94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5587" y="1454726"/>
            <a:ext cx="43065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1080px </a:t>
            </a:r>
            <a:r>
              <a:rPr lang="ko-KR" altLang="en-US" dirty="0" smtClean="0"/>
              <a:t>이하가 되면 </a:t>
            </a:r>
            <a:r>
              <a:rPr lang="en-US" altLang="ko-KR" dirty="0" smtClean="0"/>
              <a:t>sidebar</a:t>
            </a:r>
            <a:r>
              <a:rPr lang="ko-KR" altLang="en-US" dirty="0" smtClean="0"/>
              <a:t>가 사라지고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Contents </a:t>
            </a:r>
            <a:r>
              <a:rPr lang="ko-KR" altLang="en-US" dirty="0" smtClean="0"/>
              <a:t>영역만 보이도록 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5587" y="4825102"/>
            <a:ext cx="39855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850px </a:t>
            </a:r>
            <a:r>
              <a:rPr lang="ko-KR" altLang="en-US" dirty="0" smtClean="0"/>
              <a:t>이하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네비도</a:t>
            </a:r>
            <a:r>
              <a:rPr lang="ko-KR" altLang="en-US" dirty="0" smtClean="0"/>
              <a:t> 정상 작동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14" y="324196"/>
            <a:ext cx="1420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게시판 내부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0" y="835476"/>
            <a:ext cx="5722158" cy="510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타원 7"/>
          <p:cNvSpPr/>
          <p:nvPr/>
        </p:nvSpPr>
        <p:spPr>
          <a:xfrm>
            <a:off x="518411" y="2360815"/>
            <a:ext cx="665018" cy="22776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587" y="2344229"/>
            <a:ext cx="4549991" cy="2237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97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57696" y="5575176"/>
            <a:ext cx="5003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현재 보고있는 게시판 표시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네비와</a:t>
            </a:r>
            <a:r>
              <a:rPr lang="ko-KR" altLang="en-US" dirty="0" smtClean="0"/>
              <a:t> 원리 </a:t>
            </a:r>
            <a:r>
              <a:rPr lang="ko-KR" altLang="en-US" dirty="0" smtClean="0"/>
              <a:t>동일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114" y="324196"/>
            <a:ext cx="1420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게시판 내부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96" y="940746"/>
            <a:ext cx="7846074" cy="4384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타원 4"/>
          <p:cNvSpPr/>
          <p:nvPr/>
        </p:nvSpPr>
        <p:spPr>
          <a:xfrm>
            <a:off x="1757696" y="3741524"/>
            <a:ext cx="2061556" cy="731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6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3407" y="324196"/>
            <a:ext cx="1107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사이드바</a:t>
            </a:r>
            <a:endParaRPr lang="ko-KR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00" y="1275393"/>
            <a:ext cx="2897953" cy="47798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/>
          <p:cNvSpPr txBox="1"/>
          <p:nvPr/>
        </p:nvSpPr>
        <p:spPr>
          <a:xfrm>
            <a:off x="2237886" y="512291"/>
            <a:ext cx="247215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화면이 제일 위에 있을 때는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아래와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같은 상태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57" y="1947279"/>
            <a:ext cx="4399142" cy="4021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8067986" y="1013783"/>
            <a:ext cx="28857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스크롤 해서 </a:t>
            </a:r>
            <a:r>
              <a:rPr lang="ko-KR" altLang="en-US" sz="1400" dirty="0" err="1" smtClean="0"/>
              <a:t>사이드바가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브라우저의 </a:t>
            </a:r>
            <a:r>
              <a:rPr lang="ko-KR" altLang="en-US" sz="1400" dirty="0" err="1" smtClean="0"/>
              <a:t>최상단에</a:t>
            </a:r>
            <a:r>
              <a:rPr lang="ko-KR" altLang="en-US" sz="1400" dirty="0" smtClean="0"/>
              <a:t> 닿으면 고정</a:t>
            </a:r>
          </a:p>
        </p:txBody>
      </p:sp>
      <p:sp>
        <p:nvSpPr>
          <p:cNvPr id="2" name="타원 1"/>
          <p:cNvSpPr/>
          <p:nvPr/>
        </p:nvSpPr>
        <p:spPr>
          <a:xfrm>
            <a:off x="2061400" y="2517912"/>
            <a:ext cx="1971497" cy="33552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004461" y="1602722"/>
            <a:ext cx="2643122" cy="689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310" y="1200094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 sz="1200" b="0" dirty="0" err="1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sideBar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.sidebar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sideBarInner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sidebar__inner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onscroll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(){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scroll </a:t>
            </a:r>
            <a:r>
              <a:rPr lang="en-US" altLang="ko-KR" sz="1200" b="0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console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smtClean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(scroll)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(scroll </a:t>
            </a:r>
            <a:r>
              <a:rPr lang="en-US" altLang="ko-KR" sz="1200" b="0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265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sideBar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sideBarInner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affixed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sideBarInner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200" b="0" dirty="0" err="1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 smtClean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affixed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58028" y="1820488"/>
            <a:ext cx="348685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scrollY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console.log</a:t>
            </a:r>
            <a:r>
              <a:rPr lang="ko-KR" altLang="en-US" sz="1400" dirty="0" smtClean="0"/>
              <a:t>를 통해 측정해서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사이드바가</a:t>
            </a:r>
            <a:r>
              <a:rPr lang="ko-KR" altLang="en-US" sz="1400" dirty="0" smtClean="0"/>
              <a:t> 화면 </a:t>
            </a:r>
            <a:r>
              <a:rPr lang="ko-KR" altLang="en-US" sz="1400" dirty="0" err="1" smtClean="0"/>
              <a:t>최상단에</a:t>
            </a:r>
            <a:r>
              <a:rPr lang="ko-KR" altLang="en-US" sz="1400" dirty="0" smtClean="0"/>
              <a:t> 도달하게 되는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스크롤 양을 측정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4314" y="3225339"/>
            <a:ext cx="34142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결과 </a:t>
            </a:r>
            <a:r>
              <a:rPr lang="en-US" altLang="ko-KR" sz="1400" dirty="0" smtClean="0"/>
              <a:t>: 265</a:t>
            </a:r>
          </a:p>
          <a:p>
            <a:pPr algn="ctr"/>
            <a:r>
              <a:rPr lang="ko-KR" altLang="en-US" sz="1400" dirty="0" err="1" smtClean="0"/>
              <a:t>조건문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스크롤 양이 </a:t>
            </a:r>
            <a:r>
              <a:rPr lang="en-US" altLang="ko-KR" sz="1400" dirty="0" smtClean="0"/>
              <a:t>265</a:t>
            </a:r>
            <a:r>
              <a:rPr lang="ko-KR" altLang="en-US" sz="1400" dirty="0" smtClean="0"/>
              <a:t>를 넘으면</a:t>
            </a:r>
            <a:r>
              <a:rPr lang="en-US" altLang="ko-KR" sz="1400" dirty="0" smtClean="0"/>
              <a:t>)</a:t>
            </a:r>
          </a:p>
          <a:p>
            <a:pPr algn="ctr"/>
            <a:r>
              <a:rPr lang="ko-KR" altLang="en-US" sz="1400" dirty="0" smtClean="0"/>
              <a:t>미리 설정해 놓은 클래스 </a:t>
            </a:r>
            <a:r>
              <a:rPr lang="en-US" altLang="ko-KR" sz="1400" dirty="0" smtClean="0"/>
              <a:t>affixed</a:t>
            </a:r>
            <a:r>
              <a:rPr lang="ko-KR" altLang="en-US" sz="1400" dirty="0" smtClean="0"/>
              <a:t>를 부여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794314" y="4630190"/>
            <a:ext cx="341427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스크롤양이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265</a:t>
            </a:r>
            <a:r>
              <a:rPr lang="ko-KR" altLang="en-US" sz="1400" dirty="0" smtClean="0"/>
              <a:t>를 넘지 않으면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affixed</a:t>
            </a:r>
            <a:r>
              <a:rPr lang="ko-KR" altLang="en-US" sz="1400" dirty="0" smtClean="0"/>
              <a:t>를 제거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637310" y="3809877"/>
            <a:ext cx="6096000" cy="16004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 sz="1400" b="0" i="1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i="1" dirty="0" smtClean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affixed</a:t>
            </a:r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smtClean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translate3d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9501453" y="2695078"/>
            <a:ext cx="0" cy="405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9501453" y="4150699"/>
            <a:ext cx="0" cy="405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3407" y="324196"/>
            <a:ext cx="1107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사이드바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0074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60" y="350921"/>
            <a:ext cx="7440268" cy="6122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3454" y="166255"/>
            <a:ext cx="1733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글 작성 페이지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5176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454" y="166255"/>
            <a:ext cx="1733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글 작성 페이지</a:t>
            </a:r>
            <a:endParaRPr lang="ko-KR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318" y="1974574"/>
            <a:ext cx="6725589" cy="2524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"/>
          <a:stretch/>
        </p:blipFill>
        <p:spPr>
          <a:xfrm>
            <a:off x="909625" y="927652"/>
            <a:ext cx="2573994" cy="52981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타원 6"/>
          <p:cNvSpPr/>
          <p:nvPr/>
        </p:nvSpPr>
        <p:spPr>
          <a:xfrm>
            <a:off x="685874" y="795130"/>
            <a:ext cx="3021496" cy="16121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90109" y="350921"/>
            <a:ext cx="17892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Status-bar </a:t>
            </a:r>
            <a:r>
              <a:rPr lang="ko-KR" altLang="en-US" dirty="0" smtClean="0"/>
              <a:t>변화</a:t>
            </a:r>
            <a:endParaRPr lang="ko-KR" altLang="en-US" dirty="0" smtClean="0"/>
          </a:p>
        </p:txBody>
      </p:sp>
      <p:sp>
        <p:nvSpPr>
          <p:cNvPr id="12" name="타원 11"/>
          <p:cNvSpPr/>
          <p:nvPr/>
        </p:nvSpPr>
        <p:spPr>
          <a:xfrm>
            <a:off x="3924264" y="1789044"/>
            <a:ext cx="2697050" cy="26569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52000" y="4843408"/>
            <a:ext cx="1420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게시판 선택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139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771" y="157942"/>
            <a:ext cx="25074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전략적 팀 전투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44" y="694782"/>
            <a:ext cx="8441699" cy="5871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509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082" y="166255"/>
            <a:ext cx="23439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배틀그라운드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58" y="718737"/>
            <a:ext cx="8379608" cy="5807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07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082" y="166255"/>
            <a:ext cx="23439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스타크래프트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14" y="822681"/>
            <a:ext cx="8295925" cy="577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964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0269" y="3175463"/>
            <a:ext cx="130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- </a:t>
            </a:r>
            <a:r>
              <a:rPr lang="ko-KR" altLang="en-US" sz="2800" dirty="0" smtClean="0"/>
              <a:t>완 </a:t>
            </a:r>
            <a:r>
              <a:rPr lang="en-US" altLang="ko-KR" sz="2800" dirty="0" smtClean="0"/>
              <a:t>-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359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3202" y="1227670"/>
            <a:ext cx="8805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869" y="2878671"/>
            <a:ext cx="17864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리그오브레전드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전체 게시판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8669" y="2878671"/>
            <a:ext cx="17864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전략적 팀 전투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전체 게시판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4469" y="2878671"/>
            <a:ext cx="17864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배틀그라운드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전체 게시판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0269" y="2878671"/>
            <a:ext cx="17864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스타크래프트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전체 게시판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6069" y="2878671"/>
            <a:ext cx="134619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로그인 페이지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61602" y="2878671"/>
            <a:ext cx="134619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회원가입 페이지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9152" y="4224870"/>
            <a:ext cx="19071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자유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공략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영상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찾기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각 게시판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87652" y="4608273"/>
            <a:ext cx="19219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자유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공략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영상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찾기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각 게시판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68852" y="4224870"/>
            <a:ext cx="19939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자유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공략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영상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찾기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각 게시판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32604" y="4621772"/>
            <a:ext cx="19939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자유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공략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영상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찾기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각 게시판</a:t>
            </a:r>
          </a:p>
        </p:txBody>
      </p:sp>
      <p:cxnSp>
        <p:nvCxnSpPr>
          <p:cNvPr id="33" name="꺾인 연결선 32"/>
          <p:cNvCxnSpPr/>
          <p:nvPr/>
        </p:nvCxnSpPr>
        <p:spPr>
          <a:xfrm rot="16200000" flipH="1">
            <a:off x="10176935" y="2406370"/>
            <a:ext cx="12700" cy="1515533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809751" y="2473302"/>
            <a:ext cx="9124950" cy="846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816102" y="2464835"/>
            <a:ext cx="0" cy="40536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746507" y="2464835"/>
            <a:ext cx="0" cy="40536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723471" y="2464835"/>
            <a:ext cx="0" cy="40536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787219" y="2464835"/>
            <a:ext cx="0" cy="40536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9425518" y="2464835"/>
            <a:ext cx="0" cy="40536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0934701" y="2464835"/>
            <a:ext cx="0" cy="40536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5723469" y="1597002"/>
            <a:ext cx="1" cy="88476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5744637" y="3340336"/>
            <a:ext cx="0" cy="884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750738" y="3342739"/>
            <a:ext cx="0" cy="127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7787219" y="3342739"/>
            <a:ext cx="0" cy="1274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809751" y="3340336"/>
            <a:ext cx="0" cy="884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99703" y="237067"/>
            <a:ext cx="6463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구조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809751" y="4699665"/>
            <a:ext cx="0" cy="789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44177" y="4699665"/>
            <a:ext cx="0" cy="789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1" y="5591260"/>
            <a:ext cx="19071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/>
            </a:lvl1pPr>
          </a:lstStyle>
          <a:p>
            <a:r>
              <a:rPr lang="ko-KR" altLang="en-US" dirty="0"/>
              <a:t>글 작성 페이지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746507" y="5083437"/>
            <a:ext cx="0" cy="40536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803049" y="5083437"/>
            <a:ext cx="0" cy="405369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32703" y="5591260"/>
            <a:ext cx="19071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/>
            </a:lvl1pPr>
          </a:lstStyle>
          <a:p>
            <a:r>
              <a:rPr lang="ko-KR" altLang="en-US" dirty="0"/>
              <a:t>글 작성 페이지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38746" y="5591260"/>
            <a:ext cx="19071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/>
            </a:lvl1pPr>
          </a:lstStyle>
          <a:p>
            <a:r>
              <a:rPr lang="ko-KR" altLang="en-US" dirty="0"/>
              <a:t>글 작성 페이지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75994" y="5591260"/>
            <a:ext cx="19071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/>
            </a:lvl1pPr>
          </a:lstStyle>
          <a:p>
            <a:r>
              <a:rPr lang="ko-KR" altLang="en-US" dirty="0"/>
              <a:t>글 작성 페이지</a:t>
            </a:r>
          </a:p>
        </p:txBody>
      </p:sp>
    </p:spTree>
    <p:extLst>
      <p:ext uri="{BB962C8B-B14F-4D97-AF65-F5344CB8AC3E}">
        <p14:creationId xmlns:p14="http://schemas.microsoft.com/office/powerpoint/2010/main" val="280155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248" y="257695"/>
            <a:ext cx="12935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index.html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68" y="356625"/>
            <a:ext cx="5286894" cy="26948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0" y="2205950"/>
            <a:ext cx="3086010" cy="44567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62" y="1783917"/>
            <a:ext cx="3595705" cy="48787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48" y="4070064"/>
            <a:ext cx="4625933" cy="1804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26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133" y="211667"/>
            <a:ext cx="1420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네비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8734" y="966423"/>
            <a:ext cx="369146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i="1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850px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200" b="0" i="1" dirty="0" err="1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i="1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-bar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--blue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i="1" dirty="0" err="1" smtClean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i="1" dirty="0" smtClean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__lists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 smtClean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--dark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22vh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i="1" dirty="0" err="1" smtClean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i="1" dirty="0" smtClean="0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__lists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smtClean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smtClean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 smtClean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 smtClean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40200" y="966422"/>
            <a:ext cx="3623733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i="1" dirty="0" err="1">
                <a:solidFill>
                  <a:srgbClr val="FFCB6B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200" i="1" dirty="0">
                <a:solidFill>
                  <a:srgbClr val="FFCB6B"/>
                </a:solidFill>
                <a:latin typeface="Consolas" panose="020B0609020204030204" pitchFamily="49" charset="0"/>
              </a:rPr>
              <a:t>__icons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100%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justify-content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flex-end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--dark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i="1" dirty="0" err="1">
                <a:solidFill>
                  <a:srgbClr val="FFCB6B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200" i="1" dirty="0">
                <a:solidFill>
                  <a:srgbClr val="FFCB6B"/>
                </a:solidFill>
                <a:latin typeface="Consolas" panose="020B0609020204030204" pitchFamily="49" charset="0"/>
              </a:rPr>
              <a:t>__icons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07178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6px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78C6C"/>
                </a:solidFill>
                <a:latin typeface="Consolas" panose="020B0609020204030204" pitchFamily="49" charset="0"/>
              </a:rPr>
              <a:t>6px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-3px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6px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200" i="1" dirty="0" err="1">
                <a:solidFill>
                  <a:srgbClr val="C792EA"/>
                </a:solidFill>
                <a:latin typeface="Consolas" panose="020B0609020204030204" pitchFamily="49" charset="0"/>
              </a:rPr>
              <a:t>nav_toggle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block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30px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i="1" dirty="0">
                <a:solidFill>
                  <a:srgbClr val="FFCB6B"/>
                </a:solidFill>
                <a:latin typeface="Consolas" panose="020B0609020204030204" pitchFamily="49" charset="0"/>
              </a:rPr>
              <a:t>active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flex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i="1" dirty="0" err="1">
                <a:solidFill>
                  <a:srgbClr val="FFCB6B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200" i="1" dirty="0">
                <a:solidFill>
                  <a:srgbClr val="FFCB6B"/>
                </a:solidFill>
                <a:latin typeface="Consolas" panose="020B0609020204030204" pitchFamily="49" charset="0"/>
              </a:rPr>
              <a:t>__current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display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i="1" dirty="0" err="1">
                <a:solidFill>
                  <a:srgbClr val="FFCB6B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200" i="1" dirty="0">
                <a:solidFill>
                  <a:srgbClr val="FFCB6B"/>
                </a:solidFill>
                <a:latin typeface="Consolas" panose="020B0609020204030204" pitchFamily="49" charset="0"/>
              </a:rPr>
              <a:t>__list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07178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2024755"/>
            <a:ext cx="35685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850px</a:t>
            </a:r>
            <a:r>
              <a:rPr lang="ko-KR" altLang="en-US" dirty="0" smtClean="0"/>
              <a:t>을 기준으로 </a:t>
            </a:r>
            <a:r>
              <a:rPr lang="ko-KR" altLang="en-US" dirty="0" err="1" smtClean="0"/>
              <a:t>네비바의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Flex-direction</a:t>
            </a:r>
            <a:r>
              <a:rPr lang="ko-KR" altLang="en-US" dirty="0" smtClean="0"/>
              <a:t>이 변경</a:t>
            </a:r>
            <a:endParaRPr lang="en-US" altLang="ko-KR" dirty="0" smtClean="0"/>
          </a:p>
          <a:p>
            <a:r>
              <a:rPr lang="ko-KR" altLang="en-US" dirty="0" smtClean="0"/>
              <a:t>기존 가로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변경 후 세로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변경 후 </a:t>
            </a:r>
            <a:r>
              <a:rPr lang="en-US" altLang="ko-KR" dirty="0" smtClean="0"/>
              <a:t>width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padding</a:t>
            </a:r>
            <a:r>
              <a:rPr lang="ko-KR" altLang="en-US" dirty="0" smtClean="0"/>
              <a:t>과 같은</a:t>
            </a:r>
            <a:endParaRPr lang="en-US" altLang="ko-KR" dirty="0" smtClean="0"/>
          </a:p>
          <a:p>
            <a:r>
              <a:rPr lang="ko-KR" altLang="en-US" dirty="0" smtClean="0"/>
              <a:t>세부사항 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54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61" y="3302528"/>
            <a:ext cx="7239000" cy="2352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88" y="1302781"/>
            <a:ext cx="6058746" cy="3905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아래쪽 화살표 7"/>
          <p:cNvSpPr/>
          <p:nvPr/>
        </p:nvSpPr>
        <p:spPr>
          <a:xfrm>
            <a:off x="5890261" y="1921933"/>
            <a:ext cx="304800" cy="95673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980594" y="3209394"/>
            <a:ext cx="656166" cy="6090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636760" y="288662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열고 닫는 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10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97" y="1352396"/>
            <a:ext cx="3040409" cy="43085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64" y="870113"/>
            <a:ext cx="3486227" cy="52731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타원 5"/>
          <p:cNvSpPr/>
          <p:nvPr/>
        </p:nvSpPr>
        <p:spPr>
          <a:xfrm>
            <a:off x="3773980" y="4937760"/>
            <a:ext cx="781396" cy="532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143987" y="3200401"/>
            <a:ext cx="1629295" cy="42394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45620" y="2831069"/>
            <a:ext cx="6463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이동</a:t>
            </a:r>
            <a:endParaRPr lang="ko-KR" alt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395" y="216131"/>
            <a:ext cx="21531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로그인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94050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5" y="1440042"/>
            <a:ext cx="6430272" cy="7525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5" y="2466546"/>
            <a:ext cx="7459116" cy="762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5" y="4519554"/>
            <a:ext cx="8745170" cy="800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5" y="3502576"/>
            <a:ext cx="8478433" cy="743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7647673" y="1631666"/>
            <a:ext cx="29690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현재 보고있는 게시판 표시</a:t>
            </a:r>
          </a:p>
        </p:txBody>
      </p:sp>
    </p:spTree>
    <p:extLst>
      <p:ext uri="{BB962C8B-B14F-4D97-AF65-F5344CB8AC3E}">
        <p14:creationId xmlns:p14="http://schemas.microsoft.com/office/powerpoint/2010/main" val="45282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7432" y="1635311"/>
            <a:ext cx="6328757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200" b="0" dirty="0" err="1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__lists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200" b="0" dirty="0" err="1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current__painter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background-color: </a:t>
            </a:r>
            <a:r>
              <a:rPr lang="en-US" altLang="ko-KR" sz="1200" b="0" dirty="0" err="1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(--blue)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LOL.html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ko-KR" altLang="en-US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리그오브레전드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TFT.html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TFT-</a:t>
            </a:r>
            <a:r>
              <a:rPr lang="ko-KR" altLang="en-US" sz="1200" b="0" dirty="0" err="1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롤토체스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PUBG.html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ko-KR" altLang="en-US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배틀그라운드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 smtClean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200" b="0" dirty="0" smtClean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STAR.html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ko-KR" altLang="en-US" sz="1200" b="0" dirty="0" smtClean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스타크래프트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 smtClean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smtClean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 smtClean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59291" y="2946427"/>
            <a:ext cx="4517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현재 표시되고 있는 게시판에 클래스 부여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0273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39" y="861977"/>
            <a:ext cx="10058400" cy="484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95116" y="5850181"/>
            <a:ext cx="9396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sidebar</a:t>
            </a:r>
            <a:endParaRPr lang="ko-KR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684807" y="5850181"/>
            <a:ext cx="10788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37114" y="324196"/>
            <a:ext cx="14205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게시판 내부</a:t>
            </a:r>
          </a:p>
        </p:txBody>
      </p:sp>
    </p:spTree>
    <p:extLst>
      <p:ext uri="{BB962C8B-B14F-4D97-AF65-F5344CB8AC3E}">
        <p14:creationId xmlns:p14="http://schemas.microsoft.com/office/powerpoint/2010/main" val="388837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1"/>
          </a:solidFill>
        </a:ln>
      </a:spPr>
      <a:bodyPr wrap="square" rtlCol="0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264</Words>
  <Application>Microsoft Office PowerPoint</Application>
  <PresentationFormat>와이드스크린</PresentationFormat>
  <Paragraphs>148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12</cp:revision>
  <dcterms:created xsi:type="dcterms:W3CDTF">2023-03-29T00:52:00Z</dcterms:created>
  <dcterms:modified xsi:type="dcterms:W3CDTF">2023-03-30T01:34:08Z</dcterms:modified>
</cp:coreProperties>
</file>